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Lato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8ffce07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8ffce07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Page Template/heading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8ffce0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8ffce0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Poll code page (Joe)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8ffce0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8ffce0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Creator/Manager teacher (nicholas)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8ffce0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8ffce0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teacher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Hide create poll button if you don’t admin the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</a:t>
            </a:r>
            <a:r>
              <a:rPr lang="en"/>
              <a:t>arrangement</a:t>
            </a:r>
            <a:r>
              <a:rPr lang="en"/>
              <a:t> TBD but probably rearrange auto by screen size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e8ffce0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e8ffce0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slide 12 instead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e8ffce0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e8ffce0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data viewer teacher view (nicholas)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e8ffce0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e8ffce0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Student view- Ashwin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e8ffce0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e8ffce0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teacher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e8ffce07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e8ffce0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 scores for poll (Joe)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e8ffce0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e8ffce0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polls in that class student view</a:t>
            </a:r>
            <a:r>
              <a:rPr lang="en"/>
              <a:t>  (Joe)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e8ffce0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e8ffce0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Cheng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8ffce07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8ffce07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grading helper page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e8ffce0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e8ffce0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e8ffce07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e8ffce07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settings (Joe)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e8ffce0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e8ffce0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</a:t>
            </a:r>
            <a:r>
              <a:rPr lang="en"/>
              <a:t>settings Joe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e8ffce071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e8ffce071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Polling page (Student 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e8ffce0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e8ffce0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e3a96f7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e3a96f7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e3bfbdb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e3bfbdb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e3bfbdb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e3bfbdb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fd01ed233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fd01ed233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(enter your email)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e8ffce07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e8ffce07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e3bfbdb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e3bfbdb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(you get here after you click the link in your email)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got Password (after you got the reset 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32d3142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32d3142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8ffce071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e8ffce071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e8ffce07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e8ffce07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8ffce07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8ffce07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e8ffce07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e8ffce07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8ffce07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8ffce07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8ffce07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8ffce07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40C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cer.rpi.edu/sites/default/files/Brand-Guidelines-Accessibility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Page Title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868125" y="839550"/>
            <a:ext cx="5421900" cy="401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Poll/Content Here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466675" y="4400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(or login)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8613075" y="82100"/>
            <a:ext cx="365100" cy="3753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/>
        </p:nvSpPr>
        <p:spPr>
          <a:xfrm>
            <a:off x="2207100" y="1627225"/>
            <a:ext cx="4729800" cy="12513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Enter Poll Code</a:t>
            </a:r>
            <a:endParaRPr sz="5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512750" y="4274125"/>
            <a:ext cx="22329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(Might change “Go!” to “Join poll” or “Join class”)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2926150" y="35647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Go!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31824" l="0" r="0" t="0"/>
          <a:stretch/>
        </p:blipFill>
        <p:spPr>
          <a:xfrm>
            <a:off x="2195627" y="0"/>
            <a:ext cx="56584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626875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Join </a:t>
            </a:r>
            <a:r>
              <a:rPr lang="en">
                <a:solidFill>
                  <a:srgbClr val="FFFFFF"/>
                </a:solidFill>
              </a:rPr>
              <a:t>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4" name="Google Shape;174;p24"/>
          <p:cNvCxnSpPr/>
          <p:nvPr/>
        </p:nvCxnSpPr>
        <p:spPr>
          <a:xfrm>
            <a:off x="1284725" y="34389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/>
          <p:nvPr/>
        </p:nvCxnSpPr>
        <p:spPr>
          <a:xfrm>
            <a:off x="1284725" y="41776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4"/>
          <p:cNvSpPr/>
          <p:nvPr/>
        </p:nvSpPr>
        <p:spPr>
          <a:xfrm>
            <a:off x="7468252" y="36620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7468252" y="44007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4504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14039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poll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3036563" y="2919363"/>
            <a:ext cx="9393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2581775" y="2399775"/>
            <a:ext cx="17865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2966650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468250" y="2014200"/>
            <a:ext cx="292500" cy="95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1403975" y="2919363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Manage 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7472425" y="2597250"/>
            <a:ext cx="1156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This is if you’re an instructor btw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4058075" y="2919375"/>
            <a:ext cx="14880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 to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688125" y="2949075"/>
            <a:ext cx="1550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&lt;- this button goes to slide 5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284688" y="1043600"/>
            <a:ext cx="4815600" cy="38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class code?????</a:t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6308913" y="104362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Add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>
            <a:off x="1284725" y="30811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1284725" y="38198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5"/>
          <p:cNvSpPr/>
          <p:nvPr/>
        </p:nvSpPr>
        <p:spPr>
          <a:xfrm>
            <a:off x="7468252" y="33042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7468252" y="40429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334100" y="2379750"/>
            <a:ext cx="1420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Remove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403975" y="2379750"/>
            <a:ext cx="1795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7472425" y="2597250"/>
            <a:ext cx="1156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This is if you’re a student btw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7468250" y="2014200"/>
            <a:ext cx="292500" cy="95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4889225" y="2379750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Select this class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7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329925" y="541950"/>
            <a:ext cx="24261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List of questions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Combined with 17 - 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2060438" y="162270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(Don't delete)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1284750" y="2096378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7"/>
          <p:cNvCxnSpPr/>
          <p:nvPr/>
        </p:nvCxnSpPr>
        <p:spPr>
          <a:xfrm>
            <a:off x="1284725" y="28525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1284725" y="35912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7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1795975" y="12221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delete)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3716525" y="707600"/>
            <a:ext cx="5151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Correct answers to that question with percents for each answer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If clicked classname/poll, show overall stats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295975" y="707500"/>
            <a:ext cx="3015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Classname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Scores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200">
                <a:solidFill>
                  <a:schemeClr val="lt1"/>
                </a:solidFill>
                <a:highlight>
                  <a:srgbClr val="00FF00"/>
                </a:highlight>
              </a:rPr>
              <a:t>Combined with 14 - 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/>
        </p:nvSpPr>
        <p:spPr>
          <a:xfrm>
            <a:off x="340075" y="803350"/>
            <a:ext cx="25185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Class info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Teacher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Amount of questions not finished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(stuff like that) 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3048250" y="803225"/>
            <a:ext cx="57372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MERGED WITH 17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name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50" y="100750"/>
            <a:ext cx="85958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3395550" y="3180700"/>
            <a:ext cx="23529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PollBuddy Sitemap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2/4/2020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/>
        </p:nvSpPr>
        <p:spPr>
          <a:xfrm>
            <a:off x="1904275" y="392625"/>
            <a:ext cx="50649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2604025" y="50"/>
            <a:ext cx="35100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your 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2128575" y="1644000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Current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2128575" y="2343763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2128575" y="3043525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Verify 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3454713" y="3841150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Submit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2391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2481225" y="806450"/>
            <a:ext cx="649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&lt;-something like this lol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teacher clicked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Dark/light mode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Account settings(change password)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Privacy policy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95" name="Google Shape;295;p3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25" y="806450"/>
            <a:ext cx="2260751" cy="16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/>
        </p:nvSpPr>
        <p:spPr>
          <a:xfrm>
            <a:off x="3915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2719925" y="806450"/>
            <a:ext cx="601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user clicked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3072000" y="1071750"/>
            <a:ext cx="30000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22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Poll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1328450" y="847625"/>
            <a:ext cx="63045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Question 3 of 28: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Why does the tooth fairy collect teeth?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1552463" y="196190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1552463" y="255047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1552463" y="313905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C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552463" y="372762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1992936" y="19043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grinds them into the fairy dust she needs to fly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1992936" y="2492875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gives them to new babies who are ready to grow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1992936" y="3088488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gives the good teeth to dentists to make false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1992936" y="36841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grinds them up and makes sand for the beach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00" y="4450648"/>
            <a:ext cx="510179" cy="5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328" name="Google Shape;328;p3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/>
        </p:nvSpPr>
        <p:spPr>
          <a:xfrm>
            <a:off x="1948375" y="13745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Basically say we 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use your data for anything in nice words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533225" y="734000"/>
            <a:ext cx="8198100" cy="4242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1134525" y="1783363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r>
              <a:rPr lang="en" sz="3000">
                <a:solidFill>
                  <a:srgbClr val="FFFFFF"/>
                </a:solidFill>
                <a:highlight>
                  <a:srgbClr val="00FF00"/>
                </a:highlight>
              </a:rPr>
              <a:t> except for the wording of our privacy policy</a:t>
            </a:r>
            <a:endParaRPr sz="30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5211425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PollBuddy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7382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School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(School)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30019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school 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58" name="Google Shape;358;p3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3076100" y="50"/>
            <a:ext cx="3086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(PollBuddy)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001950" y="2233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Email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3001950" y="2995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Password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3001950" y="1465638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72" name="Google Shape;372;p4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Forgot Password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3001950" y="236042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E</a:t>
            </a:r>
            <a:r>
              <a:rPr lang="en" sz="1600">
                <a:solidFill>
                  <a:srgbClr val="9D26CB"/>
                </a:solidFill>
              </a:rPr>
              <a:t>m</a:t>
            </a:r>
            <a:r>
              <a:rPr lang="en" sz="1600">
                <a:solidFill>
                  <a:srgbClr val="9D26CB"/>
                </a:solidFill>
              </a:rPr>
              <a:t>ail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5353050" y="30821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83" name="Google Shape;383;p4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457750" y="1561600"/>
            <a:ext cx="6010500" cy="7014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FFFFFF"/>
                </a:solidFill>
              </a:rPr>
              <a:t>PollBuddy is an interactive platform for educators to connect with students in a virtual classroom.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032600" y="309607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</a:t>
            </a:r>
            <a:r>
              <a:rPr lang="en" sz="2000">
                <a:solidFill>
                  <a:srgbClr val="9D26CB"/>
                </a:solidFill>
              </a:rPr>
              <a:t>Poll </a:t>
            </a:r>
            <a:r>
              <a:rPr lang="en" sz="2000">
                <a:solidFill>
                  <a:srgbClr val="9D26CB"/>
                </a:solidFill>
              </a:rPr>
              <a:t>Code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711750" y="3350"/>
            <a:ext cx="3781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Welcome to PollBuddy!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Reset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2989700" y="2692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New 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2989700" y="3454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Retype </a:t>
            </a:r>
            <a:r>
              <a:rPr lang="en" sz="1600">
                <a:solidFill>
                  <a:srgbClr val="9D26CB"/>
                </a:solidFill>
              </a:rPr>
              <a:t>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2989700" y="1930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Security code (link autofilled)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95" name="Google Shape;395;p42"/>
          <p:cNvSpPr/>
          <p:nvPr/>
        </p:nvSpPr>
        <p:spPr>
          <a:xfrm>
            <a:off x="5340800" y="42165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/>
          <p:nvPr/>
        </p:nvSpPr>
        <p:spPr>
          <a:xfrm>
            <a:off x="0" y="4351625"/>
            <a:ext cx="9144000" cy="7917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/>
          <p:nvPr/>
        </p:nvSpPr>
        <p:spPr>
          <a:xfrm>
            <a:off x="3177100" y="4258625"/>
            <a:ext cx="2656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Questions, Comments, etc? Email us: someemail@yeah.com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43"/>
          <p:cNvSpPr/>
          <p:nvPr/>
        </p:nvSpPr>
        <p:spPr>
          <a:xfrm>
            <a:off x="7171300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</a:t>
            </a: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8226575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Github </a:t>
            </a:r>
            <a:r>
              <a:rPr lang="en" sz="1200"/>
              <a:t>LOGO</a:t>
            </a:r>
            <a:endParaRPr sz="1200"/>
          </a:p>
        </p:txBody>
      </p:sp>
      <p:sp>
        <p:nvSpPr>
          <p:cNvPr id="405" name="Google Shape;405;p43"/>
          <p:cNvSpPr/>
          <p:nvPr/>
        </p:nvSpPr>
        <p:spPr>
          <a:xfrm>
            <a:off x="0" y="4351625"/>
            <a:ext cx="2656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Us (link)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162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911013" y="16731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</a:t>
            </a: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910613" y="2252588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Password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985738" y="2832038"/>
            <a:ext cx="10704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Submit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905250" y="2832038"/>
            <a:ext cx="20112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Forgot Password?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905270" y="3191363"/>
            <a:ext cx="31401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No account? Sign up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446400" y="4065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9477" l="0" r="19178" t="7245"/>
          <a:stretch/>
        </p:blipFill>
        <p:spPr>
          <a:xfrm>
            <a:off x="2076500" y="0"/>
            <a:ext cx="37441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820600" y="1654500"/>
            <a:ext cx="23538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-Time left: 10 seconds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Buttons: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-End question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</a:t>
            </a:r>
            <a:r>
              <a:rPr lang="en">
                <a:solidFill>
                  <a:srgbClr val="FF00FF"/>
                </a:solidFill>
              </a:rPr>
              <a:t>Display</a:t>
            </a:r>
            <a:r>
              <a:rPr lang="en">
                <a:solidFill>
                  <a:srgbClr val="FF00FF"/>
                </a:solidFill>
              </a:rPr>
              <a:t> statistics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-Display correct answer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-next question (if clicked before timer ends, alert teacher)</a:t>
            </a:r>
            <a:endParaRPr>
              <a:solidFill>
                <a:srgbClr val="FF00FF"/>
              </a:solidFill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2320550" y="3334425"/>
            <a:ext cx="3049200" cy="134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2000" y="3645625"/>
            <a:ext cx="2126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This page is already in student view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80150" y="2204550"/>
            <a:ext cx="1940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Instructor live statistics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---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pollDataView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31500" y="798825"/>
            <a:ext cx="1940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Instructor Polls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048000" y="371825"/>
            <a:ext cx="2126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Each lesson has a predecided order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320550" y="2141000"/>
            <a:ext cx="5277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Q1: Which? (100 answers)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502775" y="532375"/>
            <a:ext cx="31686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1200 - Data Structures - Polls</a:t>
            </a:r>
            <a:endParaRPr>
              <a:solidFill>
                <a:srgbClr val="FF00FF"/>
              </a:solidFill>
              <a:highlight>
                <a:srgbClr val="FFFFFF"/>
              </a:highlight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21936" l="0" r="0" t="15154"/>
          <a:stretch/>
        </p:blipFill>
        <p:spPr>
          <a:xfrm>
            <a:off x="2112650" y="428525"/>
            <a:ext cx="5415326" cy="45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Account Info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293225" y="11615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Name: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769550" y="12497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(text box btw) (autofilled)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1293225" y="17711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Email: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769550" y="18593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(autofilled)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1293225" y="23807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Current password</a:t>
            </a:r>
            <a:r>
              <a:rPr lang="en" sz="1800">
                <a:solidFill>
                  <a:schemeClr val="lt2"/>
                </a:solidFill>
              </a:rPr>
              <a:t>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769575" y="24689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(always required)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1293225" y="29903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New 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769575" y="30785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(only fill in if you want to change it)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1293225" y="35999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Confirm </a:t>
            </a:r>
            <a:r>
              <a:rPr lang="en" sz="1800">
                <a:solidFill>
                  <a:schemeClr val="lt2"/>
                </a:solidFill>
              </a:rPr>
              <a:t>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69575" y="36881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(Come up with some better message tho ^)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497625" y="4451375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</a:t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3353825" y="2057775"/>
            <a:ext cx="18651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http://scer.rpi.edu/sites/default/files/Brand-Guidelines-Accessibility.pdf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2198750" y="78525"/>
            <a:ext cx="4250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 Us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5641675" y="159315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 Hyperlink</a:t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5641675" y="3440725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Contact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(Email?)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1052725" y="1859450"/>
            <a:ext cx="36177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Pollbuddy </a:t>
            </a:r>
            <a:r>
              <a:rPr lang="en" sz="4800">
                <a:solidFill>
                  <a:srgbClr val="FFFFFF"/>
                </a:solidFill>
              </a:rPr>
              <a:t>Logo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5641675" y="249230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1474525" y="3353763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